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65" r:id="rId4"/>
    <p:sldId id="267" r:id="rId5"/>
    <p:sldId id="268" r:id="rId6"/>
    <p:sldId id="269" r:id="rId7"/>
    <p:sldId id="271" r:id="rId8"/>
    <p:sldId id="270" r:id="rId9"/>
    <p:sldId id="272" r:id="rId10"/>
    <p:sldId id="264" r:id="rId1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여기어때 잘난체" panose="020B0600000101010101" pitchFamily="50" charset="-127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4D4E2"/>
    <a:srgbClr val="C1E3E5"/>
    <a:srgbClr val="A3D1FF"/>
    <a:srgbClr val="E0E8F0"/>
    <a:srgbClr val="89C4FF"/>
    <a:srgbClr val="D2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73" d="100"/>
          <a:sy n="73" d="100"/>
        </p:scale>
        <p:origin x="197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696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24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95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85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6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276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3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C4D4E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E0E8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C4D4E2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관심주제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517298" y="1876183"/>
              <a:ext cx="1996654" cy="14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2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선정이유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674CE1-97A5-41E6-BE1B-D7EADFB0D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4112411" cy="4032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366B6-C456-4E6A-9B12-0D61D27140D8}"/>
              </a:ext>
            </a:extLst>
          </p:cNvPr>
          <p:cNvSpPr txBox="1"/>
          <p:nvPr/>
        </p:nvSpPr>
        <p:spPr>
          <a:xfrm>
            <a:off x="5148064" y="1868191"/>
            <a:ext cx="3312368" cy="355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※ </a:t>
            </a:r>
            <a:r>
              <a:rPr lang="ko-KR" altLang="en-US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현재 시스템 </a:t>
            </a:r>
            <a:r>
              <a:rPr lang="en-US" altLang="ko-KR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500" dirty="0">
                <a:solidFill>
                  <a:schemeClr val="tx2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셀프 테스트</a:t>
            </a:r>
          </a:p>
          <a:p>
            <a:pPr marL="171450" indent="-171450">
              <a:lnSpc>
                <a:spcPct val="170000"/>
              </a:lnSpc>
              <a:buFont typeface="Symbol" panose="05050102010706020507" pitchFamily="18" charset="2"/>
              <a:buChar char="Þ"/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졸업 요건을 확인하는 과정이 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복잡하고 많은 시간이 소요된다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0" indent="0">
              <a:lnSpc>
                <a:spcPct val="170000"/>
              </a:lnSpc>
              <a:buNone/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70000"/>
              </a:lnSpc>
            </a:pPr>
            <a:r>
              <a:rPr lang="ko-KR" altLang="en-US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예정자가 아닌 학우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들도 학번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pPr>
              <a:lnSpc>
                <a:spcPct val="17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학과마다 졸업 기준이 다르기 때문에 필요한 </a:t>
            </a:r>
            <a:r>
              <a:rPr lang="ko-KR" altLang="en-US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요건을 파악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pPr>
              <a:lnSpc>
                <a:spcPct val="170000"/>
              </a:lnSpc>
            </a:pPr>
            <a:r>
              <a:rPr lang="ko-KR" altLang="en-US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쉽고 빠르게</a:t>
            </a:r>
            <a:r>
              <a:rPr lang="en-US" altLang="ko-KR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5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확인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있도록 졸업 요건 조회 사이트를 개발할 예정이다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26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방식의 문제점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01FF01-2131-4BDA-8AF9-129FA572D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08414"/>
            <a:ext cx="3885494" cy="5184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B06C7-B2FF-4E99-B66B-0A395855A083}"/>
              </a:ext>
            </a:extLst>
          </p:cNvPr>
          <p:cNvSpPr txBox="1"/>
          <p:nvPr/>
        </p:nvSpPr>
        <p:spPr>
          <a:xfrm>
            <a:off x="5073118" y="2361149"/>
            <a:ext cx="3387315" cy="318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ko-KR" altLang="en-US" sz="125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한신대학교 기존 방식 </a:t>
            </a:r>
            <a:r>
              <a:rPr lang="en-US" altLang="ko-KR" sz="125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5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졸업사정 </a:t>
            </a:r>
            <a:r>
              <a:rPr lang="en-US" altLang="ko-KR" sz="1250" dirty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SELF TEST</a:t>
            </a: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자동화가 되어 있지 않아서 학생이 </a:t>
            </a:r>
            <a:r>
              <a:rPr lang="ko-KR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일일이 조건을 찾고 작성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해야 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작성하기 때문에 </a:t>
            </a:r>
            <a:r>
              <a:rPr lang="ko-KR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정확도가 떨어짐</a:t>
            </a:r>
            <a:endParaRPr lang="en-US" altLang="ko-KR" sz="1200" u="sng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파악하기 어려움</a:t>
            </a:r>
            <a:endParaRPr lang="en-US" altLang="ko-KR" sz="1200" u="sng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조교에게 확인을 받아야 해서 </a:t>
            </a:r>
            <a:r>
              <a:rPr lang="ko-KR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결과를 바로 확인하기 어려움</a:t>
            </a:r>
            <a:endParaRPr lang="en-US" altLang="ko-KR" sz="1200" u="sng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대부분의 타대학도 학생이 수기로 작성하여 확인하는 방식을 사용함</a:t>
            </a:r>
          </a:p>
        </p:txBody>
      </p:sp>
    </p:spTree>
    <p:extLst>
      <p:ext uri="{BB962C8B-B14F-4D97-AF65-F5344CB8AC3E}">
        <p14:creationId xmlns:p14="http://schemas.microsoft.com/office/powerpoint/2010/main" val="3576980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7624" y="621217"/>
            <a:ext cx="5351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타 대학 졸업요건 조회 시스템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20F5A6-D2F9-43AA-86D6-F2E9E0719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8" b="5070"/>
          <a:stretch/>
        </p:blipFill>
        <p:spPr>
          <a:xfrm>
            <a:off x="1896427" y="1484784"/>
            <a:ext cx="5351145" cy="4054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D2778-F895-4FFB-855E-85733036A160}"/>
              </a:ext>
            </a:extLst>
          </p:cNvPr>
          <p:cNvSpPr txBox="1"/>
          <p:nvPr/>
        </p:nvSpPr>
        <p:spPr>
          <a:xfrm>
            <a:off x="1655675" y="5538819"/>
            <a:ext cx="5832648" cy="85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수강한 내용이 출력되지 않는다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 algn="ctr">
              <a:lnSpc>
                <a:spcPct val="170000"/>
              </a:lnSpc>
              <a:buFontTx/>
              <a:buChar char="-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과목을 이수하지 않았는지 확인이 불가능하다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342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6322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시스템과의 차별성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기대효과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1880843"/>
            <a:ext cx="3816424" cy="322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한신대학교 기존 방식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졸업사정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SELF TEST</a:t>
            </a: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자동화가 되어 있지 않아서 학생이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80000">
              <a:lnSpc>
                <a:spcPct val="17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일일이 조건을 찾고 작성해야 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작성하기 때문에 정확도가 떨어짐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파악하기 어려움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조교에게 확인을 받아야 해서 결과를 바로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80000">
              <a:lnSpc>
                <a:spcPct val="17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확인하기 어려움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대부분의 타대학도 학생이 수기로 작성하여 </a:t>
            </a:r>
            <a:endParaRPr lang="en-US" altLang="ko-KR" sz="12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80000">
              <a:lnSpc>
                <a:spcPct val="17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altLang="en-US" sz="12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확인하는 방식을 사용함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472ED-08CA-4303-9633-4F532B661A47}"/>
              </a:ext>
            </a:extLst>
          </p:cNvPr>
          <p:cNvSpPr txBox="1"/>
          <p:nvPr/>
        </p:nvSpPr>
        <p:spPr>
          <a:xfrm>
            <a:off x="5004048" y="1882382"/>
            <a:ext cx="3672407" cy="3593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조회 서비스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?’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되어서 학생이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파일만 업로드하면 일일이 조건을 찾지 않아도 졸업 가능 여부를 바로 확인할 수 있음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읽어 오기 때문에 수기보다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80000">
              <a:lnSpc>
                <a:spcPct val="17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ko-KR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정확도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높음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필요한 졸업 요건 등 조회 결과를 한눈에 쉽게 파악할 수 있음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예정자가 아닌 학우도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이용할 수 있음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51450" indent="-171450">
              <a:lnSpc>
                <a:spcPct val="17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학과별로 많은 들은 교양을 확인하여 따로 찾아보지 않아도 </a:t>
            </a:r>
            <a:r>
              <a:rPr lang="ko-KR" altLang="en-US" sz="12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교양을 추천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받을 수 있음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45439-97B0-4BA5-9A1B-7F91A5216A33}"/>
              </a:ext>
            </a:extLst>
          </p:cNvPr>
          <p:cNvSpPr txBox="1"/>
          <p:nvPr/>
        </p:nvSpPr>
        <p:spPr>
          <a:xfrm>
            <a:off x="4070099" y="2967335"/>
            <a:ext cx="1003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vs</a:t>
            </a:r>
            <a:endParaRPr lang="ko-KR" altLang="en-US" sz="5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B9BE2-59E5-4EC9-B3EC-2561D78A7080}"/>
              </a:ext>
            </a:extLst>
          </p:cNvPr>
          <p:cNvSpPr txBox="1"/>
          <p:nvPr/>
        </p:nvSpPr>
        <p:spPr>
          <a:xfrm>
            <a:off x="1145420" y="5831470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A3D1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 </a:t>
            </a:r>
            <a:r>
              <a:rPr lang="ko-KR" altLang="en-US" dirty="0">
                <a:highlight>
                  <a:srgbClr val="A3D1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자동화를 통해 정확한 결과 도출과 시간 절약 효과 기대</a:t>
            </a:r>
            <a:r>
              <a:rPr lang="en-US" altLang="ko-KR" dirty="0">
                <a:highlight>
                  <a:srgbClr val="A3D1FF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”</a:t>
            </a:r>
            <a:endParaRPr lang="ko-KR" altLang="en-US" dirty="0">
              <a:highlight>
                <a:srgbClr val="A3D1FF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80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개발환경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예정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CD40FB-D198-4C7C-89E3-72CBB72554CB}"/>
              </a:ext>
            </a:extLst>
          </p:cNvPr>
          <p:cNvSpPr txBox="1"/>
          <p:nvPr/>
        </p:nvSpPr>
        <p:spPr>
          <a:xfrm>
            <a:off x="1032840" y="1459053"/>
            <a:ext cx="5865515" cy="232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Front-end : React.js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Back-end :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Springboot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DB : MariaDB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형상관리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Github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◎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Server : AWS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AA3A0F-0D1B-4548-B118-70080BBB6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31" y="4735328"/>
            <a:ext cx="2785492" cy="14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20D652-FD68-48AF-86E7-DD4A5C589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r="26528" b="13608"/>
          <a:stretch/>
        </p:blipFill>
        <p:spPr bwMode="auto">
          <a:xfrm>
            <a:off x="5872255" y="4670178"/>
            <a:ext cx="2641155" cy="149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E3A0F36-079D-432B-A8B2-1FEEFE45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735327"/>
            <a:ext cx="1991988" cy="149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53E756-264C-42BE-9DA3-D3703E54F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" t="8656" r="3229" b="14451"/>
          <a:stretch/>
        </p:blipFill>
        <p:spPr bwMode="auto">
          <a:xfrm>
            <a:off x="6225383" y="3514794"/>
            <a:ext cx="1934898" cy="68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684CAC-05EF-403E-9D0C-55B334E11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598" y="3429000"/>
            <a:ext cx="1728192" cy="100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7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2949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TEST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FE366-C4E7-4AC6-BED8-8C98921795D9}"/>
              </a:ext>
            </a:extLst>
          </p:cNvPr>
          <p:cNvSpPr txBox="1"/>
          <p:nvPr/>
        </p:nvSpPr>
        <p:spPr>
          <a:xfrm>
            <a:off x="1084858" y="5733256"/>
            <a:ext cx="697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PDFbox</a:t>
            </a:r>
            <a:r>
              <a:rPr lang="en-US" altLang="ko-KR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라이브러리를 통해 </a:t>
            </a:r>
            <a:r>
              <a:rPr lang="en-US" altLang="ko-KR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dirty="0">
                <a:highlight>
                  <a:srgbClr val="C4D4E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읽어와 비교하는 방법을 이용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1EAA4C-4AE1-45A0-9C08-42659A3F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90" y="1246446"/>
            <a:ext cx="3055343" cy="40681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6BBB6B-7ED4-4BD1-AF97-AEDD97AA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66" y="1246446"/>
            <a:ext cx="3385814" cy="419877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1725AAC-0D5C-4A0A-A53D-8E3504F4855F}"/>
              </a:ext>
            </a:extLst>
          </p:cNvPr>
          <p:cNvSpPr/>
          <p:nvPr/>
        </p:nvSpPr>
        <p:spPr>
          <a:xfrm>
            <a:off x="4305791" y="3064504"/>
            <a:ext cx="532417" cy="432048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4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8773" y="573120"/>
            <a:ext cx="1455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217DFF-986C-47A2-B446-04E284B933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8" y="2011282"/>
            <a:ext cx="2568260" cy="3284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169767-932B-45DE-83E1-760B22C47E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630" y="2011282"/>
            <a:ext cx="2568260" cy="32849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071FB9-3975-4CB1-A110-934EB078B6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016224"/>
            <a:ext cx="2568260" cy="3284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F673AF-4E44-4794-94B9-883EADA1E67B}"/>
              </a:ext>
            </a:extLst>
          </p:cNvPr>
          <p:cNvSpPr txBox="1"/>
          <p:nvPr/>
        </p:nvSpPr>
        <p:spPr>
          <a:xfrm>
            <a:off x="1576341" y="5337332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첫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4CE8E-EB2A-4E62-83A9-88CD23BA0D3C}"/>
              </a:ext>
            </a:extLst>
          </p:cNvPr>
          <p:cNvSpPr txBox="1"/>
          <p:nvPr/>
        </p:nvSpPr>
        <p:spPr>
          <a:xfrm>
            <a:off x="3660445" y="5337332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 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충족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46BDC-B512-428D-8784-26E4F9C605EB}"/>
              </a:ext>
            </a:extLst>
          </p:cNvPr>
          <p:cNvSpPr txBox="1"/>
          <p:nvPr/>
        </p:nvSpPr>
        <p:spPr>
          <a:xfrm>
            <a:off x="6198199" y="5337332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 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</a:t>
            </a:r>
            <a:r>
              <a:rPr lang="ko-KR" altLang="en-US" sz="1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미충족</a:t>
            </a:r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375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329</Words>
  <Application>Microsoft Office PowerPoint</Application>
  <PresentationFormat>화면 슬라이드 쇼(4:3)</PresentationFormat>
  <Paragraphs>69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여기어때 잘난체</vt:lpstr>
      <vt:lpstr>Arial</vt:lpstr>
      <vt:lpstr>맑은 고딕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김지윤</cp:lastModifiedBy>
  <cp:revision>106</cp:revision>
  <dcterms:created xsi:type="dcterms:W3CDTF">2018-08-08T00:11:21Z</dcterms:created>
  <dcterms:modified xsi:type="dcterms:W3CDTF">2022-03-23T11:58:06Z</dcterms:modified>
</cp:coreProperties>
</file>